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 dirty="0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426464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53" y="745796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28" y="3863170"/>
            <a:ext cx="1518558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87" y="2261372"/>
            <a:ext cx="3483827" cy="348382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8" y="3320539"/>
            <a:ext cx="1365495" cy="136549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04" y="2972381"/>
            <a:ext cx="1958204" cy="195820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704849" y="5106185"/>
            <a:ext cx="1620411" cy="150380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612661" y="3583865"/>
            <a:ext cx="967811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37660" y="1146342"/>
            <a:ext cx="573825" cy="18074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83" y="5072302"/>
            <a:ext cx="1730065" cy="657424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4124894" y="5543477"/>
            <a:ext cx="1804330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907435" y="3642228"/>
            <a:ext cx="565363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8" y="930801"/>
            <a:ext cx="1958205" cy="1958205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4651379"/>
            <a:ext cx="1871128" cy="178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09110" y="355601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Inputs</a:t>
            </a:r>
            <a:endParaRPr lang="en-GB" dirty="0"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752394" y="346026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Processing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319413" y="371133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Output</a:t>
            </a:r>
            <a:r>
              <a:rPr lang="it-IT" dirty="0">
                <a:latin typeface="Amasis MT Pro Black" panose="02040A04050005020304" pitchFamily="18" charset="0"/>
              </a:rPr>
              <a:t> </a:t>
            </a:r>
            <a:endParaRPr lang="en-GB" dirty="0"/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1538664"/>
            <a:ext cx="1871128" cy="17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38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it-IT" sz="3400" b="1"/>
              <a:t>Evaluation</a:t>
            </a:r>
            <a:endParaRPr lang="en-GB" sz="3400" b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Questionnaire covering different aspects of the performance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Answers:  grade from 1 to 10 and a short comment</a:t>
            </a:r>
          </a:p>
          <a:p>
            <a:endParaRPr lang="en-US" sz="1800"/>
          </a:p>
          <a:p>
            <a:r>
              <a:rPr lang="en-US" sz="1800"/>
              <a:t>Can be used to evaluate similar future projects</a:t>
            </a:r>
          </a:p>
        </p:txBody>
      </p:sp>
      <p:pic>
        <p:nvPicPr>
          <p:cNvPr id="6" name="Picture 5" descr="A person standing in front of a projector screen&#10;&#10;Description automatically generated with medium confidence">
            <a:extLst>
              <a:ext uri="{FF2B5EF4-FFF2-40B4-BE49-F238E27FC236}">
                <a16:creationId xmlns:a16="http://schemas.microsoft.com/office/drawing/2014/main" id="{C2B623EA-3AEF-4045-A0C4-3FAA65083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18" y="215161"/>
            <a:ext cx="2844229" cy="3792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4007467"/>
            <a:ext cx="5138928" cy="15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136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9</cp:revision>
  <dcterms:created xsi:type="dcterms:W3CDTF">2022-06-23T16:16:38Z</dcterms:created>
  <dcterms:modified xsi:type="dcterms:W3CDTF">2022-07-03T16:30:33Z</dcterms:modified>
</cp:coreProperties>
</file>